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8102" y="2960634"/>
            <a:ext cx="2448272" cy="199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1274975"/>
            <a:ext cx="2520280" cy="2010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372" y="4730776"/>
            <a:ext cx="2412268" cy="2041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6693" y="1838716"/>
            <a:ext cx="2335067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AD0101"/>
              </a:buClr>
              <a:buSzPct val="100000"/>
            </a:pPr>
            <a:r>
              <a:rPr lang="ru-RU" sz="1200" b="1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Всем ребятам умным ясно:</a:t>
            </a:r>
          </a:p>
          <a:p>
            <a:pPr lvl="0">
              <a:spcBef>
                <a:spcPct val="20000"/>
              </a:spcBef>
              <a:buClr>
                <a:srgbClr val="AD0101"/>
              </a:buClr>
              <a:buSzPct val="100000"/>
            </a:pPr>
            <a:r>
              <a:rPr lang="ru-RU" sz="1200" b="1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Где дорога – там опасно!</a:t>
            </a:r>
          </a:p>
          <a:p>
            <a:pPr lvl="0">
              <a:spcBef>
                <a:spcPct val="20000"/>
              </a:spcBef>
              <a:buClr>
                <a:srgbClr val="AD0101"/>
              </a:buClr>
              <a:buSzPct val="100000"/>
            </a:pPr>
            <a:r>
              <a:rPr lang="ru-RU" sz="1200" b="1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Отыщи-ка, пешеход</a:t>
            </a:r>
          </a:p>
          <a:p>
            <a:pPr lvl="0">
              <a:spcBef>
                <a:spcPct val="20000"/>
              </a:spcBef>
              <a:buClr>
                <a:srgbClr val="AD0101"/>
              </a:buClr>
              <a:buSzPct val="100000"/>
            </a:pPr>
            <a:r>
              <a:rPr lang="ru-RU" sz="1200" b="1" dirty="0">
                <a:solidFill>
                  <a:srgbClr val="303030"/>
                </a:solidFill>
                <a:latin typeface="Times New Roman" pitchFamily="18" charset="0"/>
                <a:cs typeface="Times New Roman" pitchFamily="18" charset="0"/>
              </a:rPr>
              <a:t>Чёрно-белый переход!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300191" y="1838716"/>
            <a:ext cx="2740775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Объяснить надо запросто,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Будь ты юн или стар: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Мостовая — для транспорта,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Для тебя — тротуар!  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01516" y="332656"/>
            <a:ext cx="231855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FFFFFF">
                  <a:shade val="95000"/>
                </a:srgbClr>
              </a:buClr>
              <a:buSzPct val="65000"/>
            </a:pPr>
            <a:r>
              <a:rPr lang="ru-RU" sz="1200" b="1" dirty="0">
                <a:latin typeface="Times New Roman"/>
              </a:rPr>
              <a:t>Гном зеленый говорит: - </a:t>
            </a:r>
          </a:p>
          <a:p>
            <a:pPr marL="137160" lvl="0">
              <a:spcBef>
                <a:spcPct val="20000"/>
              </a:spcBef>
              <a:buClr>
                <a:srgbClr val="FFFFFF">
                  <a:shade val="95000"/>
                </a:srgbClr>
              </a:buClr>
              <a:buSzPct val="65000"/>
            </a:pPr>
            <a:r>
              <a:rPr lang="ru-RU" sz="1200" b="1" dirty="0">
                <a:latin typeface="Times New Roman"/>
              </a:rPr>
              <a:t>Все спокойно. Путь открыт! </a:t>
            </a:r>
          </a:p>
          <a:p>
            <a:pPr marL="137160" lvl="0">
              <a:spcBef>
                <a:spcPct val="20000"/>
              </a:spcBef>
              <a:buClr>
                <a:srgbClr val="FFFFFF">
                  <a:shade val="95000"/>
                </a:srgbClr>
              </a:buClr>
              <a:buSzPct val="65000"/>
            </a:pPr>
            <a:r>
              <a:rPr lang="ru-RU" sz="1200" b="1" dirty="0">
                <a:latin typeface="Times New Roman"/>
              </a:rPr>
              <a:t>Если вышел красный -</a:t>
            </a:r>
          </a:p>
          <a:p>
            <a:pPr marL="137160" lvl="0">
              <a:spcBef>
                <a:spcPct val="20000"/>
              </a:spcBef>
              <a:buClr>
                <a:srgbClr val="FFFFFF">
                  <a:shade val="95000"/>
                </a:srgbClr>
              </a:buClr>
              <a:buSzPct val="65000"/>
            </a:pPr>
            <a:r>
              <a:rPr lang="ru-RU" sz="1200" b="1" dirty="0">
                <a:latin typeface="Times New Roman"/>
              </a:rPr>
              <a:t>Значит, путь опасный!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3429000"/>
            <a:ext cx="259228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200" b="1" dirty="0">
                <a:latin typeface="Times New Roman"/>
              </a:rPr>
              <a:t>Шагая осторожно,</a:t>
            </a:r>
          </a:p>
          <a:p>
            <a:pPr marL="137160" lvl="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200" b="1" dirty="0">
                <a:latin typeface="Times New Roman"/>
              </a:rPr>
              <a:t>За улицей следи —</a:t>
            </a:r>
          </a:p>
          <a:p>
            <a:pPr marL="137160" lvl="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65000"/>
            </a:pPr>
            <a:r>
              <a:rPr lang="ru-RU" sz="1200" b="1" dirty="0">
                <a:latin typeface="Times New Roman"/>
              </a:rPr>
              <a:t>И только там, где можно,</a:t>
            </a:r>
          </a:p>
          <a:p>
            <a:pPr marL="137160" lvl="0">
              <a:buClr>
                <a:prstClr val="white">
                  <a:shade val="95000"/>
                </a:prstClr>
              </a:buClr>
              <a:buSzPct val="65000"/>
            </a:pPr>
            <a:r>
              <a:rPr lang="ru-RU" sz="1200" b="1" dirty="0">
                <a:latin typeface="Times New Roman"/>
              </a:rPr>
              <a:t>И только там, где можно,</a:t>
            </a:r>
          </a:p>
          <a:p>
            <a:pPr marL="137160" lvl="0">
              <a:buClr>
                <a:prstClr val="white">
                  <a:shade val="95000"/>
                </a:prstClr>
              </a:buClr>
              <a:buSzPct val="65000"/>
            </a:pPr>
            <a:r>
              <a:rPr lang="ru-RU" sz="1200" b="1" dirty="0">
                <a:latin typeface="Times New Roman"/>
              </a:rPr>
              <a:t>И только там ее переходи!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2514904"/>
            <a:ext cx="2592288" cy="4044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endParaRPr lang="ru-RU" sz="1200" dirty="0" smtClean="0">
              <a:solidFill>
                <a:srgbClr val="000000"/>
              </a:solidFill>
              <a:latin typeface="Times New Roman"/>
            </a:endParaRP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</a:rPr>
              <a:t>Здесь </a:t>
            </a: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на посту в любое время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Стоит знакомый постовой,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Он управляет сразу всеми,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Кто перед ним на мостовой.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Никто на свете так не может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Одним движением руки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Остановить поток прохожих</a:t>
            </a:r>
          </a:p>
          <a:p>
            <a:pPr marL="137160" lvl="0">
              <a:spcBef>
                <a:spcPct val="20000"/>
              </a:spcBef>
              <a:buClr>
                <a:srgbClr val="000000">
                  <a:shade val="95000"/>
                </a:srgbClr>
              </a:buClr>
              <a:buSzPct val="65000"/>
            </a:pPr>
            <a:r>
              <a:rPr lang="ru-RU" sz="1200" b="1" dirty="0">
                <a:solidFill>
                  <a:srgbClr val="000000"/>
                </a:solidFill>
                <a:latin typeface="Times New Roman"/>
              </a:rPr>
              <a:t>И пропустить грузовики.</a:t>
            </a:r>
          </a:p>
        </p:txBody>
      </p:sp>
      <p:pic>
        <p:nvPicPr>
          <p:cNvPr id="2050" name="Picture 2" descr="C:\Users\Секретарь\Desktop\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3839"/>
            <a:ext cx="2699792" cy="1784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Секретарь\Desktop\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241" y="2874512"/>
            <a:ext cx="2493726" cy="1662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2" y="53839"/>
            <a:ext cx="2478077" cy="1829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8102" y="5095979"/>
            <a:ext cx="2318556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Светофор нас в гости ждет.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Освещает переход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Загорелся красный глаз: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Задержать он хочет нас.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Если красный — нет пути.</a:t>
            </a:r>
          </a:p>
          <a:p>
            <a:pPr marL="45720" lvl="0">
              <a:spcBef>
                <a:spcPct val="20000"/>
              </a:spcBef>
              <a:spcAft>
                <a:spcPts val="300"/>
              </a:spcAft>
              <a:buClr>
                <a:srgbClr val="A379BB">
                  <a:lumMod val="75000"/>
                </a:srgbClr>
              </a:buClr>
              <a:buSzPct val="130000"/>
            </a:pPr>
            <a:r>
              <a:rPr lang="ru-RU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Красный свет — нельзя идти </a:t>
            </a:r>
            <a:endParaRPr lang="ru-RU" sz="1200" b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942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300192" y="188640"/>
            <a:ext cx="2843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Муниципальное бюджетное </a:t>
            </a:r>
            <a:endParaRPr lang="ru-RU" sz="1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общеобразовательное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учреждение </a:t>
            </a:r>
          </a:p>
          <a:p>
            <a:pPr algn="ctr">
              <a:spcAft>
                <a:spcPts val="0"/>
              </a:spcAft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«Средняя общеобразовательная </a:t>
            </a:r>
            <a:endParaRPr lang="ru-RU" sz="1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школа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№20» </a:t>
            </a: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НМР РТ</a:t>
            </a:r>
            <a:endParaRPr lang="ru-RU" sz="1200" b="1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2866" y="4493592"/>
            <a:ext cx="2621134" cy="217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2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Памятка по пропаганде безопасного поведения на дорогах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Выполнила </a:t>
            </a: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ученица 9 А </a:t>
            </a: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класса Селюнина </a:t>
            </a:r>
            <a:r>
              <a:rPr lang="ru-RU" sz="1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Виктория Владимировна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уководитель: Селюнина Ольга Владимировна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9" y="1939519"/>
            <a:ext cx="2815509" cy="224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Секретарь\Desktop\Devochka-na-doro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17958"/>
            <a:ext cx="2979943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екретарь\Desktop\3_12754252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657" y="338208"/>
            <a:ext cx="2664292" cy="191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8" y="2429658"/>
            <a:ext cx="1800200" cy="1513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73218" y="465638"/>
            <a:ext cx="22465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Он главный на дороге.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Он важный, как директор.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И смотри взглядом строгим</a:t>
            </a:r>
            <a:br>
              <a:rPr lang="ru-RU" sz="1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На всех автоинспектор.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522" y="4493592"/>
            <a:ext cx="25202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t-RU" dirty="0">
                <a:latin typeface="Times New Roman"/>
                <a:ea typeface="Calibri"/>
              </a:rPr>
              <a:t> </a:t>
            </a:r>
            <a:endParaRPr lang="ru-RU" sz="32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dirty="0">
                <a:latin typeface="Times New Roman"/>
                <a:ea typeface="Calibri"/>
              </a:rPr>
              <a:t>МУНИЦИПАЛЬНОЕ БЮДЖЕТНОЕ ОБЩЕОБРАЗОВАТЕЛЬНОЕ УЧРЕЖДЕНИЕ «СРЕДНЯЯ ОБЩЕОБРАЗОВАТЕЛЬНАЯ ШКОЛА №20»</a:t>
            </a:r>
            <a:endParaRPr lang="ru-RU" sz="1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dirty="0">
                <a:latin typeface="Times New Roman"/>
                <a:ea typeface="Calibri"/>
              </a:rPr>
              <a:t>НИЖНЕКАМСКОГО МУНИЦИПАЛЬНОГО РАЙОНА РЕСПУБЛИКИ ТАТАРСТАН</a:t>
            </a:r>
            <a:endParaRPr lang="ru-RU" sz="10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</a:rPr>
              <a:t> </a:t>
            </a:r>
            <a:endParaRPr lang="ru-RU" sz="3200" dirty="0"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1000" dirty="0">
                <a:latin typeface="Times New Roman"/>
                <a:ea typeface="Times New Roman"/>
              </a:rPr>
              <a:t>ул. Гагарина, д.42, г. Нижнекамск, РТ, 423582</a:t>
            </a:r>
            <a:r>
              <a:rPr lang="ru-RU" sz="800" dirty="0">
                <a:latin typeface="Times New Roman"/>
                <a:ea typeface="Times New Roman"/>
              </a:rPr>
              <a:t>, 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" name="Picture 3" descr="C:\Users\Секретарь\Desktop\kopiya674df8f2dbc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866" y="1309528"/>
            <a:ext cx="2481017" cy="318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26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173</TotalTime>
  <Words>187</Words>
  <Application>Microsoft Office PowerPoint</Application>
  <PresentationFormat>Экран (4:3)</PresentationFormat>
  <Paragraphs>55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Секретарь</dc:creator>
  <cp:lastModifiedBy>Секретарь</cp:lastModifiedBy>
  <cp:revision>16</cp:revision>
  <dcterms:created xsi:type="dcterms:W3CDTF">2017-02-13T09:49:06Z</dcterms:created>
  <dcterms:modified xsi:type="dcterms:W3CDTF">2017-02-17T08:50:46Z</dcterms:modified>
</cp:coreProperties>
</file>